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8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7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2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7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66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6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9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12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7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6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5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5902-396F-4F0D-BDD6-0AAC1815BB59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3F2FF-4C61-4235-ADFC-7B115BB5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8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24439"/>
            <a:ext cx="9144000" cy="98383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Theory of Oligopoly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Steven Suranovic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George Washington University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7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Two Owners with a Disagreement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A’s max profit is to produce 3.5K, up from </a:t>
            </a:r>
            <a:r>
              <a:rPr lang="en-US" dirty="0" smtClean="0">
                <a:solidFill>
                  <a:schemeClr val="bg1"/>
                </a:solidFill>
              </a:rPr>
              <a:t>2.5K</a:t>
            </a:r>
          </a:p>
          <a:p>
            <a:r>
              <a:rPr lang="en-US" dirty="0">
                <a:solidFill>
                  <a:schemeClr val="bg1"/>
                </a:solidFill>
              </a:rPr>
              <a:t>Market Price falls to $6K; down from $</a:t>
            </a:r>
            <a:r>
              <a:rPr lang="en-US" dirty="0" smtClean="0">
                <a:solidFill>
                  <a:schemeClr val="bg1"/>
                </a:solidFill>
              </a:rPr>
              <a:t>7K</a:t>
            </a:r>
          </a:p>
          <a:p>
            <a:r>
              <a:rPr lang="en-US" dirty="0">
                <a:solidFill>
                  <a:schemeClr val="bg1"/>
                </a:solidFill>
              </a:rPr>
              <a:t>A’s profit is $10.5M; Up from $</a:t>
            </a:r>
            <a:r>
              <a:rPr lang="en-US" dirty="0" smtClean="0">
                <a:solidFill>
                  <a:schemeClr val="bg1"/>
                </a:solidFill>
              </a:rPr>
              <a:t>10M</a:t>
            </a:r>
          </a:p>
          <a:p>
            <a:r>
              <a:rPr lang="en-US" dirty="0">
                <a:solidFill>
                  <a:schemeClr val="bg1"/>
                </a:solidFill>
              </a:rPr>
              <a:t>B’s profit falls to $10.5M; down from $14M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284" y="2103026"/>
            <a:ext cx="6276874" cy="275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Duopoly vs Cartel (Monopoly)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Price falls from $8000 to $6000 per diamond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Total diamond production rises from 5,000 to 7,000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Remember: competition causes price to fall and output to rise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967" y="1546850"/>
            <a:ext cx="5951854" cy="476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Duopoly vs Cartel (Monopoly)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Total profit falls from $25M to $21M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Individual profit falls from $12.5M to $10.5M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incumbent firms (A and B) both lose when the cartel breaks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Competition causes a drop in firm profit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967" y="1546850"/>
            <a:ext cx="5951854" cy="476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Duopoly vs Cartel (Monopoly)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Consumer surplus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CS w/cartel = ½(13 – 8)(5) = $12.5 million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CS w/duopoly = ½(13 – 6)(7) = $24.5 million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Competition causes an increase in diamond consumer welfare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967" y="1546850"/>
            <a:ext cx="5951854" cy="476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4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Duopoly vs Cartel (Monopoly)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Total Market Welfare        =   </a:t>
            </a:r>
            <a:r>
              <a:rPr lang="el-GR" dirty="0" smtClean="0">
                <a:solidFill>
                  <a:schemeClr val="bg1"/>
                </a:solidFill>
              </a:rPr>
              <a:t>π</a:t>
            </a:r>
            <a:r>
              <a:rPr lang="en-US" dirty="0" smtClean="0">
                <a:solidFill>
                  <a:schemeClr val="bg1"/>
                </a:solidFill>
              </a:rPr>
              <a:t> + CS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MW w/cartel = 25 + 12.5 = $37.5 million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MW w/duopoly = 21 + 24.5 = $45.5 million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Competition causes overall market welfare to rise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1967" y="1546850"/>
            <a:ext cx="5951854" cy="476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4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Game Theory w/ Duopoly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Consider a game with two players, Firms A and B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Assume each firm has two strategies: Q = 2.5K or Q = 3.5K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Assume the payoffs (number in the boxes) represent firm profits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069" y="1611836"/>
            <a:ext cx="5727868" cy="492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17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Game Theory w/ Duopoly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Dominant Strategy – best choice regardless of what the other does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Q = 3.5 is dominant for both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Non-cooperative equilibrium aka           Nash equilibrium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069" y="1611836"/>
            <a:ext cx="5727868" cy="492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Game Theory w/ Duopoly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Prisoner’s Dilemma outcome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Each do what’s in their own best interest and yet achieve an outcome that is worse for both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How to achieve the better outcome?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069" y="1611836"/>
            <a:ext cx="5727868" cy="492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Game Theory w/ Duopoly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Cooperation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Cooperative equilibrium maximizes joint (or total) welfare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Q = 2.5 for both yields total profit = $25 million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Cooperative agreement here is collusion/cartel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Best outcome for consumers/market welfare is the Nash Eq.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069" y="1611836"/>
            <a:ext cx="5727868" cy="4925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37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Effects of Competition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6866"/>
            <a:ext cx="10515600" cy="347584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Monopoly to Duopoly (2 firms)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Effects of Duopoly (on prices, profits, welfare)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Duopoly to Oligopoly (Small number of firms)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Game Theory – Prisoner’s Dilemma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72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Start with Monopoly Again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562546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MC = $3000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 Fixed Costs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Monopoly outcome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Q = 5,000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 = $8,000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π</a:t>
            </a:r>
            <a:r>
              <a:rPr lang="en-US" dirty="0" smtClean="0">
                <a:solidFill>
                  <a:schemeClr val="bg1"/>
                </a:solidFill>
              </a:rPr>
              <a:t> = $25 million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3686" y="1690688"/>
            <a:ext cx="7971791" cy="4802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Monopoly with Equations and a Diagram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178995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MC (Q) = $3000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MR(Q) = 13 – 2Q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Q = 5,000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 = $8,000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TR = $40 million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TC = $15 million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π</a:t>
            </a:r>
            <a:r>
              <a:rPr lang="en-US" dirty="0" smtClean="0">
                <a:solidFill>
                  <a:schemeClr val="bg1"/>
                </a:solidFill>
              </a:rPr>
              <a:t> = $25 million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8323" y="1526301"/>
            <a:ext cx="5733409" cy="482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7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Monopoly with Two Owners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Suppose a brother </a:t>
            </a:r>
            <a:r>
              <a:rPr lang="en-US" dirty="0">
                <a:solidFill>
                  <a:schemeClr val="bg1"/>
                </a:solidFill>
              </a:rPr>
              <a:t>and sister take over the family </a:t>
            </a:r>
            <a:r>
              <a:rPr lang="en-US" dirty="0" smtClean="0">
                <a:solidFill>
                  <a:schemeClr val="bg1"/>
                </a:solidFill>
              </a:rPr>
              <a:t>business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Siblings operate as a cartel, a collusive agreement where they act as one firm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Siblings split output equally in two separate factories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036" y="1825624"/>
            <a:ext cx="6900427" cy="29929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52445" y="5231958"/>
            <a:ext cx="6456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Cartel, Collusion, Price-Fixing, Mergers are all associated with monopolizing behavior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36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Two Owners with a Disagreement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Suppose the brother in Firm B decides to cheat on the agreement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 decides to max own profit assuming A remains fixed at original Q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Effects next page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256" y="1926994"/>
            <a:ext cx="6649137" cy="305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Two Owners with a Disagreement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B’s max profit is to produce 3.5K, up from </a:t>
            </a:r>
            <a:r>
              <a:rPr lang="en-US" dirty="0" smtClean="0">
                <a:solidFill>
                  <a:schemeClr val="bg1"/>
                </a:solidFill>
              </a:rPr>
              <a:t>2.5K</a:t>
            </a:r>
          </a:p>
          <a:p>
            <a:r>
              <a:rPr lang="en-US" dirty="0">
                <a:solidFill>
                  <a:schemeClr val="bg1"/>
                </a:solidFill>
              </a:rPr>
              <a:t>Market Price falls to $7K; down from $</a:t>
            </a:r>
            <a:r>
              <a:rPr lang="en-US" dirty="0" smtClean="0">
                <a:solidFill>
                  <a:schemeClr val="bg1"/>
                </a:solidFill>
              </a:rPr>
              <a:t>8K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Output rises by 1000</a:t>
            </a:r>
          </a:p>
          <a:p>
            <a:r>
              <a:rPr lang="en-US" dirty="0">
                <a:solidFill>
                  <a:schemeClr val="bg1"/>
                </a:solidFill>
              </a:rPr>
              <a:t>B’s profit is $14M; Up from $</a:t>
            </a:r>
            <a:r>
              <a:rPr lang="en-US" dirty="0" smtClean="0">
                <a:solidFill>
                  <a:schemeClr val="bg1"/>
                </a:solidFill>
              </a:rPr>
              <a:t>12.5M</a:t>
            </a:r>
          </a:p>
          <a:p>
            <a:r>
              <a:rPr lang="en-US" dirty="0">
                <a:solidFill>
                  <a:schemeClr val="bg1"/>
                </a:solidFill>
              </a:rPr>
              <a:t>A’s profit falls to $10M; down from $12.5M</a:t>
            </a: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078" y="2019461"/>
            <a:ext cx="6649137" cy="305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Two Owners with a Disagreement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9140687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Breakup of a cartel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Consider OPEC cartel in 1980s and 90s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Some countries, like Kuwait were known to exceed their quota 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lower oil prices and lower profits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Other OPEC countries like Iraq under </a:t>
            </a:r>
            <a:r>
              <a:rPr lang="en-US" dirty="0" err="1" smtClean="0">
                <a:solidFill>
                  <a:schemeClr val="bg1"/>
                </a:solidFill>
                <a:sym typeface="Wingdings" panose="05000000000000000000" pitchFamily="2" charset="2"/>
              </a:rPr>
              <a:t>Sadaam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 Hussein were upset by this behavior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Led to the Iraqi invasion of Kuwait in 1990</a:t>
            </a:r>
          </a:p>
          <a:p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Upon defeat, Iraq set oil fields on fire. 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57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Two Owners with a Disagreement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09836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Suppose the sister notices B’s cheating and does what’s best for herself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She takes B’s Q as fixed at 3,500 and max’s profit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Effects next page 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284" y="2103026"/>
            <a:ext cx="6276874" cy="2756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3909</TotalTime>
  <Words>698</Words>
  <Application>Microsoft Office PowerPoint</Application>
  <PresentationFormat>Widescreen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Theory of Oligopoly </vt:lpstr>
      <vt:lpstr>Effects of Competition</vt:lpstr>
      <vt:lpstr>Start with Monopoly Again</vt:lpstr>
      <vt:lpstr>Monopoly with Equations and a Diagram</vt:lpstr>
      <vt:lpstr>Monopoly with Two Owners</vt:lpstr>
      <vt:lpstr>Two Owners with a Disagreement</vt:lpstr>
      <vt:lpstr>Two Owners with a Disagreement</vt:lpstr>
      <vt:lpstr>Two Owners with a Disagreement</vt:lpstr>
      <vt:lpstr>Two Owners with a Disagreement</vt:lpstr>
      <vt:lpstr>Two Owners with a Disagreement</vt:lpstr>
      <vt:lpstr>Duopoly vs Cartel (Monopoly)</vt:lpstr>
      <vt:lpstr>Duopoly vs Cartel (Monopoly)</vt:lpstr>
      <vt:lpstr>Duopoly vs Cartel (Monopoly)</vt:lpstr>
      <vt:lpstr>Duopoly vs Cartel (Monopoly)</vt:lpstr>
      <vt:lpstr>Game Theory w/ Duopoly</vt:lpstr>
      <vt:lpstr>Game Theory w/ Duopoly</vt:lpstr>
      <vt:lpstr>Game Theory w/ Duopoly</vt:lpstr>
      <vt:lpstr>Game Theory w/ Duopoly</vt:lpstr>
    </vt:vector>
  </TitlesOfParts>
  <Company>GW Columbian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Oligopoly</dc:title>
  <dc:creator>Steven Suranovic</dc:creator>
  <cp:lastModifiedBy>Steven Suranovic</cp:lastModifiedBy>
  <cp:revision>21</cp:revision>
  <dcterms:created xsi:type="dcterms:W3CDTF">2020-10-09T00:48:53Z</dcterms:created>
  <dcterms:modified xsi:type="dcterms:W3CDTF">2020-12-23T20:27:29Z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