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5" r:id="rId26"/>
    <p:sldId id="283" r:id="rId27"/>
    <p:sldId id="284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4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BCD5-E545-4EE8-BF9F-E29D4C35531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6A1D-2B74-492F-9A39-44D9546FC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091" y="1296228"/>
            <a:ext cx="9144000" cy="9530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Externalities and 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7686" y="3115937"/>
            <a:ext cx="5854810" cy="142425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Washington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47077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 chemical plant that causes air pollution which injures people in the local community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considers the following question:  Who owns the atmosphere?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Quick answer:  No one owns it …  it can be used or abused freely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identifies this as a problem …. The solution of which is to imagine how things could change if property rights were assigned to someone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the following payoff matrix for chemical firms and the local community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chemical firm can either choose to pollute freely or it could implement emission scrubbers and eliminate pollution at a cost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8" y="3595160"/>
            <a:ext cx="10246737" cy="2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this case, the firm does best if it pollutes, while the community’s best outcome is if the firm does not pollute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Note that the numbers are chosen so that the best social outcome is for the firm not to pollute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achieve to best outcome?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8" y="3595160"/>
            <a:ext cx="10246737" cy="2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first scenario, suppose we allocate the property rights over the atmosphere to the firm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firm would choose to pollute in this case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suppose the community offers a transfer (bribe) -  to pay the firm $30 if it will choose not to pollute instead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63" y="3746817"/>
            <a:ext cx="10294445" cy="27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6169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far right column shows that with the transfer the firm will get 105 (&gt; 100) and the community will get -30 (&gt; -50)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Thus, both sides gain from the deal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Also, the deal assures that the best outcome for society is realized.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63" y="3746817"/>
            <a:ext cx="10294445" cy="27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the second scenario, suppose we allocate the property rights over the atmosphere to the community</a:t>
            </a:r>
          </a:p>
          <a:p>
            <a:r>
              <a:rPr lang="en-US" dirty="0">
                <a:solidFill>
                  <a:schemeClr val="bg1"/>
                </a:solidFill>
              </a:rPr>
              <a:t>Now the community would demand that the firm not pollute </a:t>
            </a:r>
          </a:p>
          <a:p>
            <a:r>
              <a:rPr lang="en-US" dirty="0">
                <a:solidFill>
                  <a:schemeClr val="bg1"/>
                </a:solidFill>
              </a:rPr>
              <a:t>If the firm violates the demand, the community could use the courts to enforce their property </a:t>
            </a:r>
            <a:r>
              <a:rPr lang="en-US" dirty="0" smtClean="0">
                <a:solidFill>
                  <a:schemeClr val="bg1"/>
                </a:solidFill>
              </a:rPr>
              <a:t>rights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Again in this case, the best social outcome is realized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8" y="3595160"/>
            <a:ext cx="10246737" cy="2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8487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According to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allocation of property rights provides the legal authority to bargain over the outcome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social outcome is realized regardless of who owns the atmosphere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But, the distributional effects differ:  It is clearly better to be the owner of the resource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4" y="4104044"/>
            <a:ext cx="10122314" cy="24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8487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According to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allocation of property rights provides the legal authority to bargain over the outcome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social outcome is realized regardless of who owns the atmosphere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But, the distributional effects differ:  It is clearly better to be the owner of the resource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4" y="4104044"/>
            <a:ext cx="10122314" cy="24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an alternative payoff matrix for chemical firms and the local community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this case, the cost of pollution to the community is much smaller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the firm owns the atmosphere, it will choose to pollute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is also the best social outcome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83" y="3862885"/>
            <a:ext cx="9915878" cy="25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community could not afford to transfer money to the firm to induce it to change its decision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Why?   Because the firm needs &gt; 25 to change  (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26)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community would get -26 with this deal which          is &lt; -10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83" y="3862885"/>
            <a:ext cx="9915878" cy="25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 market for wind turbines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free market, or private, outcome occurs at price </a:t>
            </a: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</a:rPr>
              <a:t>pvt</a:t>
            </a:r>
            <a:r>
              <a:rPr lang="en-US" dirty="0" smtClean="0">
                <a:solidFill>
                  <a:schemeClr val="bg1"/>
                </a:solidFill>
              </a:rPr>
              <a:t> and quantity </a:t>
            </a:r>
            <a:r>
              <a:rPr lang="en-US" dirty="0" err="1" smtClean="0">
                <a:solidFill>
                  <a:schemeClr val="bg1"/>
                </a:solidFill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</a:rPr>
              <a:t>pvt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Suppose production of wind turbines causes positive external effects (by reducing carbon emissions)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Let Social Benefit  = </a:t>
            </a:r>
            <a:r>
              <a:rPr lang="en-US" dirty="0" err="1" smtClean="0">
                <a:solidFill>
                  <a:schemeClr val="bg1"/>
                </a:solidFill>
              </a:rPr>
              <a:t>Pvt</a:t>
            </a:r>
            <a:r>
              <a:rPr lang="en-US" dirty="0" smtClean="0">
                <a:solidFill>
                  <a:schemeClr val="bg1"/>
                </a:solidFill>
              </a:rPr>
              <a:t> Ben + Externality benefit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vertical distance between SB and D is the externality benefit per unit produced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Next, suppose the community owns the atmosphere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this case they would insist the firms not pollute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the firm could offer the community a transfer (build parks, pay higher taxes,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 of $20 to allow it to pollute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agrees because with the transfer +10 &gt; 0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95" y="3786707"/>
            <a:ext cx="9690094" cy="27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23398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transfer again generates the socially best outcome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Again, </a:t>
            </a:r>
            <a:r>
              <a:rPr lang="en-US" dirty="0" err="1" smtClean="0">
                <a:solidFill>
                  <a:schemeClr val="bg1"/>
                </a:solidFill>
              </a:rPr>
              <a:t>distributionally</a:t>
            </a:r>
            <a:r>
              <a:rPr lang="en-US" dirty="0" smtClean="0">
                <a:solidFill>
                  <a:schemeClr val="bg1"/>
                </a:solidFill>
              </a:rPr>
              <a:t>, it is best to own the resource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But, one might ask why these types of arrangements are rare ….   Answer:  Transactions costs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See the posted article on seat reclining in airplanes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08" y="3794552"/>
            <a:ext cx="10268990" cy="27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owns the space taken by a reclining seat on an airplane?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Deciding sometimes results in conflict between passengers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don’t passengers bargain over the rights to the space?  …  because of transactions costs!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Bargaining here is not customary …  awkwardness is a cost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It is awkward to communicate with each other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It is awkward to make payment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Transactions costs may prevent many private deals that solve externality 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transactions costs could be lowered, then bargaining offers a method to solve externality problems with a private market mechanism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institutions and businesses were established because they reduce transactions costs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Laws prohibiting deceptive market practices reduce the costs of trading. Therefore, trades are less risky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Google maps makes it easier to find restaurants and shops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 …….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8" y="1158758"/>
            <a:ext cx="10592344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Recall the Edgeworth box model when intermediaries were introduced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They can raise welfare only when they provide services to reduce transactions costs. 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., Amazon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Douglass North argued </a:t>
            </a:r>
            <a:r>
              <a:rPr lang="en-US" dirty="0">
                <a:solidFill>
                  <a:schemeClr val="bg1"/>
                </a:solidFill>
              </a:rPr>
              <a:t>that institutions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, religions, government, police,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 act to reduce “transactions costs” and thereby makes trade easier.  </a:t>
            </a:r>
          </a:p>
          <a:p>
            <a:r>
              <a:rPr lang="en-US" dirty="0">
                <a:solidFill>
                  <a:schemeClr val="bg1"/>
                </a:solidFill>
              </a:rPr>
              <a:t>For example, I might not loan money to Smith because he might not pay me back. But if I can use the judicial system to sue Smith if he doesn’t pay, then I am willing to </a:t>
            </a:r>
            <a:r>
              <a:rPr lang="en-US" dirty="0" smtClean="0">
                <a:solidFill>
                  <a:schemeClr val="bg1"/>
                </a:solidFill>
              </a:rPr>
              <a:t>lend 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65" y="117384"/>
            <a:ext cx="8856799" cy="11965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Pecuniary vs Non-pecuniary Externalities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Pecuniary Externalities (PE) – these are negative or positive effects upon others within interconnected markets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firm who loses from the entry of a competitor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covid</a:t>
            </a:r>
            <a:r>
              <a:rPr lang="en-US" dirty="0" smtClean="0">
                <a:solidFill>
                  <a:schemeClr val="bg1"/>
                </a:solidFill>
              </a:rPr>
              <a:t> pandemic caused a shift in demand for masks and PPE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Non-Pecuniary Externalities – these are the previously described externalities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65" y="117384"/>
            <a:ext cx="8856799" cy="11965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Pecuniary vs Non-pecuniary Externalities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general Pecuniary Externalities reflect a normal creative destruction process (Schumpeter) in a dynamic economy and do not require solutions, either public or private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is because these unexpected gains or losses do not result in losses in economic efficiency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Instead interventions serve merely to redistribute from winners to losers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Correction of pecuniary externality effects is an attempt to guarantee the status quo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19" y="117384"/>
            <a:ext cx="7716345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39" y="1255323"/>
            <a:ext cx="8685289" cy="5232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non-pecuniary externality is a market imperfection that can be corrected for with an appropriate government tax or subsidy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government must be able to make good estimates of the costs and benefits or else it may set the tax or subsidy at a welfare-reducing level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 shows that bargaining by market participants offers an alternative to government to solve the externality 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However, high transactions costs will often make the private solution difficult to implement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Intersection of marginal social </a:t>
            </a:r>
            <a:r>
              <a:rPr lang="en-US" dirty="0" smtClean="0">
                <a:solidFill>
                  <a:schemeClr val="bg1"/>
                </a:solidFill>
              </a:rPr>
              <a:t>benefit with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supply </a:t>
            </a:r>
            <a:r>
              <a:rPr lang="en-US" dirty="0">
                <a:solidFill>
                  <a:schemeClr val="bg1"/>
                </a:solidFill>
              </a:rPr>
              <a:t>curve, representing marginal </a:t>
            </a:r>
            <a:r>
              <a:rPr lang="en-US" dirty="0" smtClean="0">
                <a:solidFill>
                  <a:schemeClr val="bg1"/>
                </a:solidFill>
              </a:rPr>
              <a:t>cost, </a:t>
            </a:r>
            <a:r>
              <a:rPr lang="en-US" dirty="0">
                <a:solidFill>
                  <a:schemeClr val="bg1"/>
                </a:solidFill>
              </a:rPr>
              <a:t>determines the socially optimum output level, 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>
                <a:solidFill>
                  <a:schemeClr val="bg1"/>
                </a:solidFill>
              </a:rPr>
              <a:t>soc</a:t>
            </a:r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Note that 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>
                <a:solidFill>
                  <a:schemeClr val="bg1"/>
                </a:solidFill>
              </a:rPr>
              <a:t>soc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&gt;  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>
                <a:solidFill>
                  <a:schemeClr val="bg1"/>
                </a:solidFill>
              </a:rPr>
              <a:t>pvt</a:t>
            </a:r>
            <a:r>
              <a:rPr lang="en-US" baseline="-25000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which means that private, free market, decisions will result in </a:t>
            </a:r>
            <a:r>
              <a:rPr lang="en-US" dirty="0" smtClean="0">
                <a:solidFill>
                  <a:schemeClr val="bg1"/>
                </a:solidFill>
              </a:rPr>
              <a:t>underproduction </a:t>
            </a:r>
            <a:r>
              <a:rPr lang="en-US" dirty="0">
                <a:solidFill>
                  <a:schemeClr val="bg1"/>
                </a:solidFill>
              </a:rPr>
              <a:t>and a reduction in economic efficiency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government can achieve the social optimum with a </a:t>
            </a:r>
            <a:r>
              <a:rPr lang="en-US" dirty="0" smtClean="0">
                <a:solidFill>
                  <a:schemeClr val="bg1"/>
                </a:solidFill>
              </a:rPr>
              <a:t>subsidy </a:t>
            </a:r>
            <a:r>
              <a:rPr lang="en-US" dirty="0">
                <a:solidFill>
                  <a:schemeClr val="bg1"/>
                </a:solidFill>
              </a:rPr>
              <a:t>that will </a:t>
            </a:r>
            <a:r>
              <a:rPr lang="en-US" dirty="0" smtClean="0">
                <a:solidFill>
                  <a:schemeClr val="bg1"/>
                </a:solidFill>
              </a:rPr>
              <a:t>increase production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>
                <a:solidFill>
                  <a:schemeClr val="bg1"/>
                </a:solidFill>
              </a:rPr>
              <a:t>soc</a:t>
            </a:r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r>
              <a:rPr lang="en-US" dirty="0">
                <a:solidFill>
                  <a:schemeClr val="bg1"/>
                </a:solidFill>
              </a:rPr>
              <a:t>Set the </a:t>
            </a:r>
            <a:r>
              <a:rPr lang="en-US" dirty="0" smtClean="0">
                <a:solidFill>
                  <a:schemeClr val="bg1"/>
                </a:solidFill>
              </a:rPr>
              <a:t>subsidy S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30000" dirty="0" err="1" smtClean="0">
                <a:solidFill>
                  <a:schemeClr val="bg1"/>
                </a:solidFill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</a:rPr>
              <a:t>soc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30000" dirty="0" err="1" smtClean="0">
                <a:solidFill>
                  <a:schemeClr val="bg1"/>
                </a:solidFill>
              </a:rPr>
              <a:t>C</a:t>
            </a:r>
            <a:r>
              <a:rPr lang="en-US" baseline="-25000" dirty="0" err="1" smtClean="0">
                <a:solidFill>
                  <a:schemeClr val="bg1"/>
                </a:solidFill>
              </a:rPr>
              <a:t>soc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endParaRPr lang="en-US" baseline="-25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Because this is the </a:t>
            </a:r>
            <a:r>
              <a:rPr lang="en-US" dirty="0" smtClean="0">
                <a:solidFill>
                  <a:schemeClr val="bg1"/>
                </a:solidFill>
              </a:rPr>
              <a:t>subsidy </a:t>
            </a:r>
            <a:r>
              <a:rPr lang="en-US" dirty="0">
                <a:solidFill>
                  <a:schemeClr val="bg1"/>
                </a:solidFill>
              </a:rPr>
              <a:t>rate needed to get the quantity to 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>
                <a:solidFill>
                  <a:schemeClr val="bg1"/>
                </a:solidFill>
              </a:rPr>
              <a:t>soc</a:t>
            </a:r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Consumer price </a:t>
            </a:r>
            <a:r>
              <a:rPr lang="en-US" dirty="0" smtClean="0">
                <a:solidFill>
                  <a:schemeClr val="bg1"/>
                </a:solidFill>
              </a:rPr>
              <a:t>falls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demand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rises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Producer price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rises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supply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rises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Welfare Effects</a:t>
            </a:r>
          </a:p>
          <a:p>
            <a:r>
              <a:rPr lang="en-US" dirty="0">
                <a:solidFill>
                  <a:schemeClr val="bg1"/>
                </a:solidFill>
              </a:rPr>
              <a:t>Externality Effect Before the tax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+ a + b + d + 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Externality Effect After the tax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+ a + b + c + d + e + f + 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ΔExt</a:t>
            </a:r>
            <a:r>
              <a:rPr lang="en-US" dirty="0">
                <a:solidFill>
                  <a:schemeClr val="bg1"/>
                </a:solidFill>
              </a:rPr>
              <a:t> Eff </a:t>
            </a:r>
            <a:r>
              <a:rPr lang="en-US" dirty="0" smtClean="0">
                <a:solidFill>
                  <a:schemeClr val="bg1"/>
                </a:solidFill>
              </a:rPr>
              <a:t>= + c + f + 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Welfare Effects</a:t>
            </a:r>
          </a:p>
          <a:p>
            <a:r>
              <a:rPr lang="en-US" dirty="0">
                <a:solidFill>
                  <a:schemeClr val="bg1"/>
                </a:solidFill>
              </a:rPr>
              <a:t>ΔCS = </a:t>
            </a:r>
            <a:r>
              <a:rPr lang="en-US" dirty="0" smtClean="0">
                <a:solidFill>
                  <a:schemeClr val="bg1"/>
                </a:solidFill>
              </a:rPr>
              <a:t>+ d + e + f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ΔPS </a:t>
            </a:r>
            <a:r>
              <a:rPr lang="en-US" dirty="0" smtClean="0">
                <a:solidFill>
                  <a:schemeClr val="bg1"/>
                </a:solidFill>
              </a:rPr>
              <a:t>= + a + b + 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ΔGR </a:t>
            </a:r>
            <a:r>
              <a:rPr lang="en-US" dirty="0" smtClean="0">
                <a:solidFill>
                  <a:schemeClr val="bg1"/>
                </a:solidFill>
              </a:rPr>
              <a:t>= - (a + b + c + d + e + f + g)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ΔExt</a:t>
            </a:r>
            <a:r>
              <a:rPr lang="en-US" dirty="0">
                <a:solidFill>
                  <a:schemeClr val="bg1"/>
                </a:solidFill>
              </a:rPr>
              <a:t> Eff </a:t>
            </a:r>
            <a:r>
              <a:rPr lang="en-US" dirty="0" smtClean="0">
                <a:solidFill>
                  <a:schemeClr val="bg1"/>
                </a:solidFill>
              </a:rPr>
              <a:t>= + c + f + 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ΔMW </a:t>
            </a:r>
            <a:r>
              <a:rPr lang="en-US" dirty="0" smtClean="0">
                <a:solidFill>
                  <a:schemeClr val="bg1"/>
                </a:solidFill>
              </a:rPr>
              <a:t>=  c + f  =  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98" y="570608"/>
            <a:ext cx="5631094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Externality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51" y="1859623"/>
            <a:ext cx="5970141" cy="47077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Welfare Effects</a:t>
            </a:r>
          </a:p>
          <a:p>
            <a:r>
              <a:rPr lang="en-US" dirty="0">
                <a:solidFill>
                  <a:schemeClr val="bg1"/>
                </a:solidFill>
              </a:rPr>
              <a:t>Although the </a:t>
            </a:r>
            <a:r>
              <a:rPr lang="en-US" dirty="0" smtClean="0">
                <a:solidFill>
                  <a:schemeClr val="bg1"/>
                </a:solidFill>
              </a:rPr>
              <a:t>subsidy </a:t>
            </a:r>
            <a:r>
              <a:rPr lang="en-US" dirty="0">
                <a:solidFill>
                  <a:schemeClr val="bg1"/>
                </a:solidFill>
              </a:rPr>
              <a:t>causes deadweight </a:t>
            </a:r>
            <a:r>
              <a:rPr lang="en-US" dirty="0" smtClean="0">
                <a:solidFill>
                  <a:schemeClr val="bg1"/>
                </a:solidFill>
              </a:rPr>
              <a:t>losses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(g)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benefit created by </a:t>
            </a:r>
            <a:r>
              <a:rPr lang="en-US" dirty="0" smtClean="0">
                <a:solidFill>
                  <a:schemeClr val="bg1"/>
                </a:solidFill>
              </a:rPr>
              <a:t>increasing turbine supply outweighs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subsidy </a:t>
            </a:r>
            <a:r>
              <a:rPr lang="en-US" dirty="0">
                <a:solidFill>
                  <a:schemeClr val="bg1"/>
                </a:solidFill>
              </a:rPr>
              <a:t>inefficiency and causes a rise in market </a:t>
            </a:r>
            <a:r>
              <a:rPr lang="en-US" dirty="0" smtClean="0">
                <a:solidFill>
                  <a:schemeClr val="bg1"/>
                </a:solidFill>
              </a:rPr>
              <a:t>welfare    (</a:t>
            </a:r>
            <a:r>
              <a:rPr lang="en-US" altLang="zh-CN" dirty="0" smtClean="0">
                <a:solidFill>
                  <a:schemeClr val="bg1"/>
                </a:solidFill>
              </a:rPr>
              <a:t>c + f)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other words, a government </a:t>
            </a:r>
            <a:r>
              <a:rPr lang="en-US" dirty="0" smtClean="0">
                <a:solidFill>
                  <a:schemeClr val="bg1"/>
                </a:solidFill>
              </a:rPr>
              <a:t>subsidy </a:t>
            </a:r>
            <a:r>
              <a:rPr lang="en-US" dirty="0">
                <a:solidFill>
                  <a:schemeClr val="bg1"/>
                </a:solidFill>
              </a:rPr>
              <a:t>can raise economic efficiency when it corrects for a </a:t>
            </a:r>
            <a:r>
              <a:rPr lang="en-US" dirty="0" smtClean="0">
                <a:solidFill>
                  <a:schemeClr val="bg1"/>
                </a:solidFill>
              </a:rPr>
              <a:t>positive </a:t>
            </a:r>
            <a:r>
              <a:rPr lang="en-US" dirty="0">
                <a:solidFill>
                  <a:schemeClr val="bg1"/>
                </a:solidFill>
              </a:rPr>
              <a:t>externality</a:t>
            </a:r>
          </a:p>
          <a:p>
            <a:r>
              <a:rPr lang="en-US" dirty="0">
                <a:solidFill>
                  <a:schemeClr val="bg1"/>
                </a:solidFill>
              </a:rPr>
              <a:t>Also means the free market outcome is </a:t>
            </a:r>
            <a:r>
              <a:rPr lang="en-US" dirty="0" smtClean="0">
                <a:solidFill>
                  <a:schemeClr val="bg1"/>
                </a:solidFill>
              </a:rPr>
              <a:t>inefficient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6" y="2085207"/>
            <a:ext cx="5157984" cy="38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198" y="483144"/>
            <a:ext cx="9194172" cy="11965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Non-Government Correction of Externalities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275" y="1859623"/>
            <a:ext cx="8860217" cy="47077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General Result is that government can correct for either negative or positive externality effects with an appropriately set tax or subsidy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 some have suggested (Ronald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et.al.) that externality problems can be solved via cooperative arrangements by the private parties themselves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principle, this is similar to the </a:t>
            </a:r>
            <a:r>
              <a:rPr lang="en-US" dirty="0" err="1" smtClean="0">
                <a:solidFill>
                  <a:schemeClr val="bg1"/>
                </a:solidFill>
              </a:rPr>
              <a:t>Elinor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Ostrom</a:t>
            </a:r>
            <a:r>
              <a:rPr lang="en-US" dirty="0" smtClean="0">
                <a:solidFill>
                  <a:schemeClr val="bg1"/>
                </a:solidFill>
              </a:rPr>
              <a:t> result concerning common resources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198" y="483144"/>
            <a:ext cx="9194172" cy="1196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Ronald 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(1910 – 2013)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69" y="1533619"/>
            <a:ext cx="7317664" cy="47077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Nobel Prize 1991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Chicago School economist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Known for work on the Nature of the Firm explaining why transactions costs makes firm existence necessary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known for the “</a:t>
            </a:r>
            <a:r>
              <a:rPr lang="en-US" dirty="0" err="1" smtClean="0">
                <a:solidFill>
                  <a:schemeClr val="bg1"/>
                </a:solidFill>
              </a:rPr>
              <a:t>Coase</a:t>
            </a:r>
            <a:r>
              <a:rPr lang="en-US" dirty="0" smtClean="0">
                <a:solidFill>
                  <a:schemeClr val="bg1"/>
                </a:solidFill>
              </a:rPr>
              <a:t> Theorem” which argues that externality problems can be solved by assigning property rights appropriately and allowing bargaining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" y="1597386"/>
            <a:ext cx="4115011" cy="42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</TotalTime>
  <Words>1525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Wingdings</vt:lpstr>
      <vt:lpstr>Office Theme</vt:lpstr>
      <vt:lpstr>Positive Externalities and the Coase Theorem</vt:lpstr>
      <vt:lpstr>Positive Externality Case</vt:lpstr>
      <vt:lpstr>Positive Externality Case</vt:lpstr>
      <vt:lpstr>Positive Externality Case</vt:lpstr>
      <vt:lpstr>Positive Externality Case</vt:lpstr>
      <vt:lpstr>Positive Externality Case</vt:lpstr>
      <vt:lpstr>Positive Externality Case</vt:lpstr>
      <vt:lpstr>Non-Government Correction of Externalities</vt:lpstr>
      <vt:lpstr>Ronald Coase (1910 – 2013)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The Coase Theorem</vt:lpstr>
      <vt:lpstr>PowerPoint Presentation</vt:lpstr>
      <vt:lpstr>The Coase Theorem</vt:lpstr>
      <vt:lpstr>Pecuniary vs Non-pecuniary Externalities</vt:lpstr>
      <vt:lpstr>Pecuniary vs Non-pecuniary Externalities</vt:lpstr>
      <vt:lpstr>Conclusion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Externalities</dc:title>
  <dc:creator>Steven Suranovic</dc:creator>
  <cp:lastModifiedBy>Steven Suranovic</cp:lastModifiedBy>
  <cp:revision>29</cp:revision>
  <dcterms:created xsi:type="dcterms:W3CDTF">2020-10-03T14:21:29Z</dcterms:created>
  <dcterms:modified xsi:type="dcterms:W3CDTF">2020-12-24T16:40:53Z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